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18" autoAdjust="0"/>
  </p:normalViewPr>
  <p:slideViewPr>
    <p:cSldViewPr>
      <p:cViewPr>
        <p:scale>
          <a:sx n="66" d="100"/>
          <a:sy n="66" d="100"/>
        </p:scale>
        <p:origin x="-1608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6EB-A644-4F8F-AF6E-60FB49F8FD85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A0E-3BA5-4E8E-B2A4-7502AE84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6EB-A644-4F8F-AF6E-60FB49F8FD85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A0E-3BA5-4E8E-B2A4-7502AE84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9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6EB-A644-4F8F-AF6E-60FB49F8FD85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A0E-3BA5-4E8E-B2A4-7502AE84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5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6EB-A644-4F8F-AF6E-60FB49F8FD85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A0E-3BA5-4E8E-B2A4-7502AE84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6EB-A644-4F8F-AF6E-60FB49F8FD85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A0E-3BA5-4E8E-B2A4-7502AE84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1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6EB-A644-4F8F-AF6E-60FB49F8FD85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A0E-3BA5-4E8E-B2A4-7502AE84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5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6EB-A644-4F8F-AF6E-60FB49F8FD85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A0E-3BA5-4E8E-B2A4-7502AE84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6EB-A644-4F8F-AF6E-60FB49F8FD85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A0E-3BA5-4E8E-B2A4-7502AE84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4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6EB-A644-4F8F-AF6E-60FB49F8FD85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A0E-3BA5-4E8E-B2A4-7502AE84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6EB-A644-4F8F-AF6E-60FB49F8FD85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A0E-3BA5-4E8E-B2A4-7502AE84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5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6EB-A644-4F8F-AF6E-60FB49F8FD85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A0E-3BA5-4E8E-B2A4-7502AE84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7C6EB-A644-4F8F-AF6E-60FB49F8FD85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F2A0E-3BA5-4E8E-B2A4-7502AE84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5435" y="3249710"/>
            <a:ext cx="9147630" cy="3619490"/>
            <a:chOff x="-5435" y="3249710"/>
            <a:chExt cx="9147630" cy="3619490"/>
          </a:xfrm>
        </p:grpSpPr>
        <p:pic>
          <p:nvPicPr>
            <p:cNvPr id="4" name="Picture 2" descr="http://cmapsanalytics.com/images/sliderimages/sapui5_cropped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297"/>
            <a:stretch/>
          </p:blipFill>
          <p:spPr bwMode="auto">
            <a:xfrm>
              <a:off x="0" y="3249710"/>
              <a:ext cx="9142195" cy="361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-5435" y="6278032"/>
              <a:ext cx="2139036" cy="503768"/>
              <a:chOff x="-5431" y="5105400"/>
              <a:chExt cx="1973433" cy="45521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-5431" y="5105400"/>
                <a:ext cx="1973433" cy="455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Content Placeholder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57" t="3873" r="45078" b="89442"/>
              <a:stretch/>
            </p:blipFill>
            <p:spPr>
              <a:xfrm>
                <a:off x="77366" y="5181600"/>
                <a:ext cx="1807837" cy="302812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0" y="0"/>
            <a:ext cx="5176811" cy="1219200"/>
            <a:chOff x="-5431" y="5105400"/>
            <a:chExt cx="1973433" cy="455212"/>
          </a:xfrm>
        </p:grpSpPr>
        <p:sp>
          <p:nvSpPr>
            <p:cNvPr id="13" name="Rectangle 12"/>
            <p:cNvSpPr/>
            <p:nvPr/>
          </p:nvSpPr>
          <p:spPr>
            <a:xfrm>
              <a:off x="-5431" y="5105400"/>
              <a:ext cx="1973433" cy="455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Content Placeholder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7" t="3873" r="45078" b="89442"/>
            <a:stretch/>
          </p:blipFill>
          <p:spPr>
            <a:xfrm>
              <a:off x="77366" y="5181600"/>
              <a:ext cx="1807837" cy="302812"/>
            </a:xfrm>
            <a:prstGeom prst="rect">
              <a:avLst/>
            </a:prstGeom>
          </p:spPr>
        </p:pic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609600"/>
            <a:ext cx="5791200" cy="1103087"/>
          </a:xfrm>
        </p:spPr>
        <p:txBody>
          <a:bodyPr>
            <a:normAutofit/>
          </a:bodyPr>
          <a:lstStyle/>
          <a:p>
            <a:pPr algn="l"/>
            <a:r>
              <a:rPr lang="en-US" sz="3700" dirty="0" smtClean="0"/>
              <a:t>Location Intelligence</a:t>
            </a:r>
            <a:endParaRPr lang="en-US" sz="3700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10657" r="4786" b="71183"/>
          <a:stretch/>
        </p:blipFill>
        <p:spPr>
          <a:xfrm>
            <a:off x="-5432" y="1546953"/>
            <a:ext cx="6472808" cy="1670525"/>
          </a:xfrm>
          <a:prstGeom prst="rect">
            <a:avLst/>
          </a:prstGeom>
        </p:spPr>
      </p:pic>
      <p:pic>
        <p:nvPicPr>
          <p:cNvPr id="8" name="Picture 6" descr="sl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76200"/>
            <a:ext cx="4563479" cy="32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6200" y="3173510"/>
            <a:ext cx="9296400" cy="560290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91" y="3215715"/>
            <a:ext cx="91377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</a:rPr>
              <a:t>Simple, Consistent, Beautiful Experiences with CMaps Analytics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6895</TotalTime>
  <Words>11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Location Intelligence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 Analytics</dc:title>
  <dc:creator>Windows User</dc:creator>
  <cp:lastModifiedBy>Windows User</cp:lastModifiedBy>
  <cp:revision>7</cp:revision>
  <dcterms:created xsi:type="dcterms:W3CDTF">2015-02-27T21:24:28Z</dcterms:created>
  <dcterms:modified xsi:type="dcterms:W3CDTF">2015-03-12T07:40:52Z</dcterms:modified>
</cp:coreProperties>
</file>