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276" r:id="rId3"/>
    <p:sldId id="313" r:id="rId4"/>
    <p:sldId id="314" r:id="rId5"/>
    <p:sldId id="318" r:id="rId6"/>
    <p:sldId id="333" r:id="rId7"/>
    <p:sldId id="334" r:id="rId8"/>
    <p:sldId id="321" r:id="rId9"/>
    <p:sldId id="336" r:id="rId10"/>
    <p:sldId id="332" r:id="rId11"/>
    <p:sldId id="331" r:id="rId12"/>
    <p:sldId id="337" r:id="rId13"/>
    <p:sldId id="330" r:id="rId14"/>
    <p:sldId id="327" r:id="rId15"/>
    <p:sldId id="306" r:id="rId16"/>
    <p:sldId id="277" r:id="rId17"/>
    <p:sldId id="278" r:id="rId18"/>
    <p:sldId id="311" r:id="rId19"/>
    <p:sldId id="316" r:id="rId20"/>
    <p:sldId id="335" r:id="rId21"/>
    <p:sldId id="31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0" autoAdjust="0"/>
    <p:restoredTop sz="93606" autoAdjust="0"/>
  </p:normalViewPr>
  <p:slideViewPr>
    <p:cSldViewPr>
      <p:cViewPr varScale="1">
        <p:scale>
          <a:sx n="92" d="100"/>
          <a:sy n="9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E5A5F5-6F93-4E5A-923C-4415E2FE9B3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DD239B-BE41-4068-B145-FE1E88C44D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D239B-BE41-4068-B145-FE1E88C44D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8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D239B-BE41-4068-B145-FE1E88C44D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D239B-BE41-4068-B145-FE1E88C44D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D239B-BE41-4068-B145-FE1E88C44D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1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2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4563-576C-40EE-A761-E38A4D3BA2E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entigon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48400"/>
            <a:ext cx="20193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mapsanalytics.com/licensing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entigonknowledge.com/cmaps101/" TargetMode="External"/><Relationship Id="rId3" Type="http://schemas.openxmlformats.org/officeDocument/2006/relationships/hyperlink" Target="http://centigonknowledge.com/" TargetMode="External"/><Relationship Id="rId7" Type="http://schemas.openxmlformats.org/officeDocument/2006/relationships/hyperlink" Target="http://centigonknowledge.com/cmapsplugin/" TargetMode="External"/><Relationship Id="rId12" Type="http://schemas.openxmlformats.org/officeDocument/2006/relationships/hyperlink" Target="http://centigonknowledge.com/data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hyperlink" Target="http://centigonknowledge.com/tech-tuesdays-2/" TargetMode="External"/><Relationship Id="rId5" Type="http://schemas.openxmlformats.org/officeDocument/2006/relationships/hyperlink" Target="http://centigonsolutions.com/champions.html" TargetMode="External"/><Relationship Id="rId10" Type="http://schemas.openxmlformats.org/officeDocument/2006/relationships/hyperlink" Target="http://centigonknowledge.com/templates/" TargetMode="External"/><Relationship Id="rId4" Type="http://schemas.openxmlformats.org/officeDocument/2006/relationships/hyperlink" Target="http://centigonsolutions.com/gurus.html" TargetMode="External"/><Relationship Id="rId9" Type="http://schemas.openxmlformats.org/officeDocument/2006/relationships/hyperlink" Target="http://centigonknowledge.com/type/vide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entigonknowledge.com/gurus" TargetMode="External"/><Relationship Id="rId2" Type="http://schemas.openxmlformats.org/officeDocument/2006/relationships/hyperlink" Target="http://cmapsanalyt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cmapsanalytics.com/sapdashboards_features.html#demos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mapsanalytics.com/sapdashboards_features.html#demo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ontrol" Target="../activeX/activeX2.xml"/><Relationship Id="rId7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cmapsanalytics.com/sapdashboards_features.html#demos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igonknowledge.com/template/drillstat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0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CMaps Plugin</a:t>
            </a:r>
            <a:endParaRPr lang="en-US" sz="4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0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CMaps Analytics</a:t>
            </a:r>
            <a:endParaRPr lang="en-US" sz="4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0" y="762000"/>
            <a:ext cx="5181600" cy="194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for  SAP BusinessObjects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Integration SAP BI Mobile</a:t>
            </a:r>
            <a:endParaRPr lang="en-US" dirty="0"/>
          </a:p>
        </p:txBody>
      </p:sp>
      <p:pic>
        <p:nvPicPr>
          <p:cNvPr id="9" name="Picture 6" descr="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914400"/>
            <a:ext cx="56769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CMaps Analytics ( formerly GMaps Suite 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 b="21276"/>
          <a:stretch/>
        </p:blipFill>
        <p:spPr bwMode="auto">
          <a:xfrm>
            <a:off x="304800" y="4552950"/>
            <a:ext cx="1467698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4852" y="5196571"/>
            <a:ext cx="5449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Publish your geo-analytics dashboards to SAP Mobile BI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5026" y="5509883"/>
            <a:ext cx="43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113583"/>
            <a:ext cx="1287217" cy="128721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114626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CMaps Plugin 4.1 is mobile enabled via HTML5 integration with SAP Dashboards.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Integration uses Google Maps services.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server-install requirements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HTML5 enabled add-on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231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CMaps Plugin and </a:t>
            </a:r>
            <a:r>
              <a:rPr lang="en-US" dirty="0" err="1" smtClean="0"/>
              <a:t>Webi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Included as new CMaps Analytics Extension for SAP BusinessObjects  4.1 SP02 and Higher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76974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29" y="2285999"/>
            <a:ext cx="5359219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Webi</a:t>
            </a:r>
            <a:r>
              <a:rPr lang="en-US" dirty="0" smtClean="0"/>
              <a:t> Extension Works</a:t>
            </a:r>
            <a:endParaRPr lang="en-US" dirty="0"/>
          </a:p>
        </p:txBody>
      </p:sp>
      <p:pic>
        <p:nvPicPr>
          <p:cNvPr id="13314" name="Picture 2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724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nfigur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16036"/>
            <a:ext cx="7962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</a:t>
            </a:r>
            <a:endParaRPr lang="en-US" dirty="0"/>
          </a:p>
        </p:txBody>
      </p:sp>
      <p:pic>
        <p:nvPicPr>
          <p:cNvPr id="4" name="Picture 4" descr="Design Stu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682"/>
            <a:ext cx="5486400" cy="45363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7" r="2605" b="37023"/>
          <a:stretch/>
        </p:blipFill>
        <p:spPr bwMode="auto">
          <a:xfrm>
            <a:off x="5181600" y="2590800"/>
            <a:ext cx="3573982" cy="339284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0782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 via APOS Dashboard Migrator for Design Studio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Re-use CMaps Plugin dashboard content inside of Design Studio.</a:t>
            </a:r>
          </a:p>
        </p:txBody>
      </p:sp>
    </p:spTree>
    <p:extLst>
      <p:ext uri="{BB962C8B-B14F-4D97-AF65-F5344CB8AC3E}">
        <p14:creationId xmlns:p14="http://schemas.microsoft.com/office/powerpoint/2010/main" val="12756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6" name="Picture 2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5" y="1205345"/>
            <a:ext cx="6266515" cy="29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789237"/>
            <a:ext cx="8458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191000"/>
            <a:ext cx="8458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267200"/>
            <a:ext cx="8458200" cy="228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Install directly inside of SAP Dashboards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Drag and drop CMaps Plugin into your dashboard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Configure your business data with regions or points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Publish Dashboard to SAP BusinessObjects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Access ANYWHERE: Dashboards, Mobile App,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Webi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Design Studio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541988" cy="33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Geo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553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Combine business data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geography from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different sources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create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new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insights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On-demand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location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availability of assets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everywhere you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Diagnostics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identify problems related to geography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accelerates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decision making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93" y="533400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93" y="2590800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4724400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kern="0" dirty="0">
              <a:solidFill>
                <a:srgbClr val="606060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Simple </a:t>
            </a: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Installation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NO </a:t>
            </a:r>
            <a:r>
              <a:rPr lang="en-US" sz="2000" kern="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database, </a:t>
            </a: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NO </a:t>
            </a:r>
            <a:r>
              <a:rPr lang="en-US" sz="2000" kern="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server </a:t>
            </a: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install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Minimal support and maintenance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NO IT intervention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Rapid Development</a:t>
            </a:r>
            <a:endParaRPr lang="en-US" sz="2800" b="1" kern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NO coding. Point &amp; click, free form design; 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Flexibility in deployment</a:t>
            </a:r>
            <a:endParaRPr lang="en-US" sz="2800" b="1" kern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PPT, PDF, Web BusinessObjects, SAP </a:t>
            </a:r>
            <a:r>
              <a:rPr lang="en-US" sz="2000" kern="0" dirty="0" err="1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Netweaver</a:t>
            </a:r>
            <a:r>
              <a:rPr lang="en-US" sz="2000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Portal, </a:t>
            </a:r>
            <a:r>
              <a:rPr lang="en-US" sz="2000" kern="0" dirty="0" err="1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LaunchWorks</a:t>
            </a:r>
            <a:endParaRPr lang="en-US" sz="2000" kern="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600" b="1" kern="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Lowest Possible Total Cost of Ownership</a:t>
            </a:r>
            <a:endParaRPr lang="en-US" sz="2600" b="1" kern="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33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6418" y="1163637"/>
            <a:ext cx="1683545" cy="16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 bwMode="auto">
          <a:xfrm>
            <a:off x="6629400" y="1066800"/>
            <a:ext cx="2057400" cy="2057400"/>
          </a:xfrm>
          <a:prstGeom prst="noSmoking">
            <a:avLst>
              <a:gd name="adj" fmla="val 8606"/>
            </a:avLst>
          </a:prstGeom>
          <a:solidFill>
            <a:srgbClr val="FF0000">
              <a:alpha val="71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Times" pitchFamily="1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4953000"/>
            <a:ext cx="86106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CMaps Plugin IT Footprint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apeerwebsitedesign.com/wp-content/uploads/2010/10/iStock_000010117350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46" y="3276600"/>
            <a:ext cx="2743954" cy="24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51574"/>
            <a:ext cx="8786540" cy="246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NO data displayed in the plugin leaves the user’s computer or is exposed outside your firewall.</a:t>
            </a:r>
          </a:p>
          <a:p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Google &amp; TomTom does do not get access to your data.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2" y="1066802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Maps Security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3352800"/>
            <a:ext cx="4195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On Premise Security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28600" y="3937575"/>
            <a:ext cx="6553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CMaps Plugin inherits all SAP Dashboards data and access security through SAP Dashboards</a:t>
            </a:r>
          </a:p>
          <a:p>
            <a:pPr marL="0" indent="0"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licensing and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Everything you need to build and deploy location analytics in 1 bundle.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*Subscription licensing and mobile availability in limited regions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2503"/>
          <a:stretch/>
        </p:blipFill>
        <p:spPr bwMode="auto">
          <a:xfrm>
            <a:off x="0" y="2362199"/>
            <a:ext cx="9144000" cy="3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248400"/>
            <a:ext cx="409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http://cmapsanalytics.com/licensing.html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06312"/>
            <a:ext cx="6992982" cy="45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201" y="1706940"/>
            <a:ext cx="2128999" cy="17220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Education Paths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3114142" y="4190999"/>
            <a:ext cx="1915058" cy="609601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14987" y="1295400"/>
            <a:ext cx="213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hlinkClick r:id="rId3"/>
              </a:rPr>
              <a:t>http://centigonknowledge.com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578906" y="2685662"/>
            <a:ext cx="274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hlinkClick r:id="rId4"/>
              </a:rPr>
              <a:t>http://centigonsolutions.com/gurus.html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76200" y="6443246"/>
            <a:ext cx="4041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hlinkClick r:id="rId5"/>
              </a:rPr>
              <a:t>http://centigonsolutions.com/champions.html</a:t>
            </a:r>
            <a:endParaRPr lang="en-US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8" y="3733800"/>
            <a:ext cx="2234612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783140"/>
            <a:ext cx="2128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Searchable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Knowledge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Technical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training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Over 12 hours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videos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Over 20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templates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Live Tech-Tuesdays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Global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geo-data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2357599" y="2306149"/>
            <a:ext cx="756543" cy="33802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First to release SAP certified add-ons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SAP BusinessObjects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(over 650 customers worldwide)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First to bring certified Google Maps integration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SAP BusinessObjects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Launched CMaps Analytics- A suite of plugins, services and applications for creating and integrating location analytics.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Essentials Bun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19554"/>
            <a:ext cx="2133600" cy="185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Centigon Solutions</a:t>
            </a:r>
            <a:endParaRPr lang="en-US" dirty="0"/>
          </a:p>
        </p:txBody>
      </p:sp>
      <p:pic>
        <p:nvPicPr>
          <p:cNvPr id="5" name="Picture 4" descr="lay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12147"/>
            <a:ext cx="1828800" cy="16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Pipeline</a:t>
            </a:r>
            <a:endParaRPr lang="en-US" dirty="0"/>
          </a:p>
        </p:txBody>
      </p:sp>
      <p:pic>
        <p:nvPicPr>
          <p:cNvPr id="13314" name="Picture 2" descr="http://4.bp.blogspot.com/-Akpfrmfg_YA/U08v-juivKI/AAAAAAAAAjQ/lpLecgdtry8/s1600/indo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63929"/>
            <a:ext cx="5334000" cy="23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838200"/>
            <a:ext cx="2093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Indoor Analytics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957390" y="4724400"/>
            <a:ext cx="1785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Embedded </a:t>
            </a: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 Analytics</a:t>
            </a:r>
            <a:endParaRPr lang="en-US" sz="2200" dirty="0"/>
          </a:p>
        </p:txBody>
      </p:sp>
      <p:pic>
        <p:nvPicPr>
          <p:cNvPr id="13316" name="Picture 4" descr="HTML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" y="4784670"/>
            <a:ext cx="648900" cy="64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7137"/>
            <a:ext cx="588150" cy="58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86" y="3619500"/>
            <a:ext cx="2857500" cy="2857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91200" y="3547214"/>
            <a:ext cx="3229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Design and Services</a:t>
            </a:r>
            <a:endParaRPr lang="en-US" sz="2200" dirty="0"/>
          </a:p>
        </p:txBody>
      </p:sp>
      <p:pic>
        <p:nvPicPr>
          <p:cNvPr id="20" name="Picture 6" descr="https://si0.twimg.com/profile_images/3570676609/a93d4abcb1f54fe8996d35f045f833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89" y="1497216"/>
            <a:ext cx="1123071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upload.wikimedia.org/wikipedia/commons/thumb/5/59/SAP_2011_logo.svg/250px-SAP_2011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09" y="2366962"/>
            <a:ext cx="11906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60" y="1688430"/>
            <a:ext cx="1482740" cy="5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960427" y="1169313"/>
            <a:ext cx="2192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Integrations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86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228600" y="457200"/>
            <a:ext cx="878654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1800.570.6806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sales@centigonsolutions.com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hlinkClick r:id="rId2"/>
              </a:rPr>
              <a:t>http://cmapsanalytics.com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Our Social Network: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@cmapsanalytics.com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http://facebook.com/centigonsolutions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hlinkClick r:id="rId3"/>
              </a:rPr>
              <a:t>http://centigonknowledge.com/gurus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813375"/>
            <a:ext cx="7315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219200"/>
            <a:ext cx="7315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http://www.pace.edu/marketing-communications/sites/pace.edu.marketing-communications/files/twitt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4741"/>
            <a:ext cx="447259" cy="4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hewlett.org/uploads/images/facebo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" y="4692928"/>
            <a:ext cx="488672" cy="4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6"/>
          <a:stretch/>
        </p:blipFill>
        <p:spPr>
          <a:xfrm>
            <a:off x="152400" y="5257800"/>
            <a:ext cx="447259" cy="50532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</p:spPr>
        <p:txBody>
          <a:bodyPr/>
          <a:lstStyle/>
          <a:p>
            <a:r>
              <a:rPr lang="en-US" dirty="0" smtClean="0"/>
              <a:t>Where to 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CMaps Plugin (previously GMaps Plugin)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widely used mapping integration for SAP Dashboards.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00200"/>
            <a:ext cx="47244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363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Next Generation of Location Intelligence for BI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4220"/>
            <a:ext cx="4191000" cy="62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419600" cy="25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295400"/>
            <a:ext cx="38100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IT STAKEHOLDERS CHOOSE IT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 and play location analytics.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GIS server requirements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coding required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ready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Directly integrated into Business Intelligence tech and workflows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BUSINESS USERS LOVE IT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maps experience.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Fluid, simplicity in use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tools for interacting with location data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Ability to view custom regions and assets together.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Map Component- Unlimited Possibilities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791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Demos: </a:t>
            </a:r>
            <a:r>
              <a:rPr lang="en-US" sz="2000" dirty="0" smtClean="0">
                <a:hlinkClick r:id="rId3"/>
              </a:rPr>
              <a:t>http://cmapsanalytics.com/sapdashboards_features.html#demos</a:t>
            </a:r>
            <a:endParaRPr lang="en-US" sz="2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0" y="1164199"/>
            <a:ext cx="9120554" cy="3941201"/>
            <a:chOff x="23446" y="973015"/>
            <a:chExt cx="10492154" cy="4533901"/>
          </a:xfrm>
        </p:grpSpPr>
        <p:pic>
          <p:nvPicPr>
            <p:cNvPr id="5130" name="Picture 10" descr="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6" y="990600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992" y="973015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6" y="3278066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Mashup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0" y="996462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Mashup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992" y="3254619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Mashup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731" y="3278066"/>
              <a:ext cx="34671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96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Geo Dashboards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72446" cy="51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front-line Operational Analytics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48600" cy="54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6504938"/>
            <a:ext cx="8229600" cy="353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Demos: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://cmapsanalytics.com/sapdashboards_features.html#demos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52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Dashboard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791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Demos: </a:t>
            </a:r>
            <a:r>
              <a:rPr lang="en-US" sz="1400" dirty="0" smtClean="0">
                <a:hlinkClick r:id="rId6"/>
              </a:rPr>
              <a:t>http://cmapsanalytics.com/sapdashboards_features.html#demos</a:t>
            </a:r>
            <a:endParaRPr lang="en-US" sz="140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18" name="ShockwaveFlash1" r:id="rId2" imgW="8457143" imgH="4723810"/>
        </mc:Choice>
        <mc:Fallback>
          <p:control name="ShockwaveFlash1" r:id="rId2" imgW="8457143" imgH="47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990600"/>
                  <a:ext cx="83058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9" name="ShockwaveFlash2" r:id="rId3" imgW="8457143" imgH="4723810"/>
        </mc:Choice>
        <mc:Fallback>
          <p:control name="ShockwaveFlash2" r:id="rId3" imgW="8457143" imgH="472381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143000"/>
                  <a:ext cx="81534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3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Analytics for SAP Dashboards</a:t>
            </a:r>
            <a:endParaRPr lang="en-US" dirty="0"/>
          </a:p>
        </p:txBody>
      </p:sp>
      <p:pic>
        <p:nvPicPr>
          <p:cNvPr id="13314" name="Picture 2" descr="Mash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" y="914894"/>
            <a:ext cx="2251363" cy="14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ashup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0" y="2363683"/>
            <a:ext cx="2251364" cy="14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shu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" y="3810989"/>
            <a:ext cx="2251363" cy="14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Mashup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7"/>
          <a:stretch/>
        </p:blipFill>
        <p:spPr bwMode="auto">
          <a:xfrm>
            <a:off x="211282" y="5258294"/>
            <a:ext cx="2251363" cy="14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1280" y="2362200"/>
            <a:ext cx="784860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1279" y="3810989"/>
            <a:ext cx="784860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599" y="5258294"/>
            <a:ext cx="784860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1278" y="914894"/>
            <a:ext cx="784860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0374" y="1219200"/>
            <a:ext cx="555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Plugin and play location intelligence with enterprise-wide scalability.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0374" y="2667000"/>
            <a:ext cx="555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Display any geographic area or custom regions with business data.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41148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friendly experience analytics tools for interactivity.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5574268"/>
            <a:ext cx="555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 and click map design directly inside of SAP BusinessObjects Dashboards.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81386</TotalTime>
  <Words>546</Words>
  <Application>Microsoft Office PowerPoint</Application>
  <PresentationFormat>On-screen Show (4:3)</PresentationFormat>
  <Paragraphs>125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About Centigon Solutions</vt:lpstr>
      <vt:lpstr>CMaps Plugin (previously GMaps Plugin)</vt:lpstr>
      <vt:lpstr>Next Generation of Location Intelligence for BI</vt:lpstr>
      <vt:lpstr>One Map Component- Unlimited Possibilities</vt:lpstr>
      <vt:lpstr>Executive Geo Dashboards</vt:lpstr>
      <vt:lpstr>To front-line Operational Analytics</vt:lpstr>
      <vt:lpstr>Marketing Dashboard</vt:lpstr>
      <vt:lpstr>Location Analytics for SAP Dashboards</vt:lpstr>
      <vt:lpstr>Mobile Integration SAP BI Mobile</vt:lpstr>
      <vt:lpstr>CMaps Plugin and Webi</vt:lpstr>
      <vt:lpstr>How Webi Extension Works</vt:lpstr>
      <vt:lpstr>Design Studio</vt:lpstr>
      <vt:lpstr>How it Works</vt:lpstr>
      <vt:lpstr>Top 3 Geo Use Cases</vt:lpstr>
      <vt:lpstr>CMaps Plugin IT Footprint </vt:lpstr>
      <vt:lpstr>Security</vt:lpstr>
      <vt:lpstr>Enterprise licensing and subscriptions</vt:lpstr>
      <vt:lpstr>Knowledge and Education Paths</vt:lpstr>
      <vt:lpstr>Innovation Pipeline</vt:lpstr>
      <vt:lpstr>Where to Learn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155</cp:revision>
  <cp:lastPrinted>2014-04-28T05:46:09Z</cp:lastPrinted>
  <dcterms:created xsi:type="dcterms:W3CDTF">2013-07-05T01:27:16Z</dcterms:created>
  <dcterms:modified xsi:type="dcterms:W3CDTF">2014-09-27T20:12:04Z</dcterms:modified>
</cp:coreProperties>
</file>