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9" r:id="rId2"/>
    <p:sldId id="337" r:id="rId3"/>
    <p:sldId id="339" r:id="rId4"/>
    <p:sldId id="349" r:id="rId5"/>
    <p:sldId id="343" r:id="rId6"/>
    <p:sldId id="350" r:id="rId7"/>
    <p:sldId id="346" r:id="rId8"/>
    <p:sldId id="317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0" autoAdjust="0"/>
    <p:restoredTop sz="93606" autoAdjust="0"/>
  </p:normalViewPr>
  <p:slideViewPr>
    <p:cSldViewPr>
      <p:cViewPr varScale="1">
        <p:scale>
          <a:sx n="92" d="100"/>
          <a:sy n="92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CE5A5F5-6F93-4E5A-923C-4415E2FE9B3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DD239B-BE41-4068-B145-FE1E88C44D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0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1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6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1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4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2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54563-576C-40EE-A761-E38A4D3BA2E8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4B8C-B750-4602-B726-D7114F360A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entigon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48400"/>
            <a:ext cx="20193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0563" y="0"/>
            <a:ext cx="869736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oogle-developers.appspot.com/chart/interactive/docs/gallery/geochart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mapsanalytics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mapsanalytics.com/desig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0"/>
            <a:ext cx="883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CMaps Plugin</a:t>
            </a:r>
            <a:endParaRPr lang="en-US" sz="4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0"/>
            <a:ext cx="883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CMaps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Analytics Designer</a:t>
            </a:r>
            <a:endParaRPr lang="en-US" sz="4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0" y="762000"/>
            <a:ext cx="5181600" cy="194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Sales Deck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80399"/>
            <a:ext cx="6705600" cy="2677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" y="120650"/>
            <a:ext cx="8534400" cy="565150"/>
          </a:xfrm>
        </p:spPr>
        <p:txBody>
          <a:bodyPr/>
          <a:lstStyle/>
          <a:p>
            <a:pPr marL="609600" indent="-609600"/>
            <a:r>
              <a:rPr lang="en-US" altLang="en-US" sz="2800" dirty="0" smtClean="0"/>
              <a:t>Centigon </a:t>
            </a:r>
            <a:r>
              <a:rPr lang="en-US" altLang="en-US" sz="2800" dirty="0" smtClean="0"/>
              <a:t>Solutions</a:t>
            </a:r>
            <a:endParaRPr lang="en-US" altLang="en-US" sz="2800" dirty="0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28600" y="1231900"/>
            <a:ext cx="81819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3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4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lnSpc>
                <a:spcPct val="130000"/>
              </a:lnSpc>
              <a:spcBef>
                <a:spcPct val="20000"/>
              </a:spcBef>
              <a:buFont typeface="Arial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Font typeface="Arial" charset="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C00000"/>
              </a:buClr>
            </a:pPr>
            <a:r>
              <a:rPr lang="en-US" altLang="en-US" sz="1600" dirty="0" smtClean="0"/>
              <a:t>Established</a:t>
            </a:r>
            <a:r>
              <a:rPr lang="en-US" altLang="en-US" sz="1600" dirty="0"/>
              <a:t>: </a:t>
            </a:r>
            <a:r>
              <a:rPr lang="en-US" altLang="en-US" sz="1600" dirty="0" smtClean="0"/>
              <a:t>2007</a:t>
            </a:r>
            <a:endParaRPr lang="en-US" altLang="en-US" sz="1600" dirty="0"/>
          </a:p>
          <a:p>
            <a:pPr eaLnBrk="1" hangingPunct="1">
              <a:lnSpc>
                <a:spcPct val="100000"/>
              </a:lnSpc>
              <a:buClr>
                <a:srgbClr val="C00000"/>
              </a:buClr>
            </a:pPr>
            <a:r>
              <a:rPr lang="en-US" altLang="en-US" sz="1600" dirty="0" smtClean="0"/>
              <a:t>Independent Software Vendor</a:t>
            </a:r>
          </a:p>
          <a:p>
            <a:pPr eaLnBrk="1" hangingPunct="1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altLang="en-US" sz="1600" dirty="0"/>
          </a:p>
          <a:p>
            <a:pPr eaLnBrk="1" hangingPunct="1">
              <a:lnSpc>
                <a:spcPct val="100000"/>
              </a:lnSpc>
              <a:buClr>
                <a:srgbClr val="C00000"/>
              </a:buClr>
            </a:pPr>
            <a:r>
              <a:rPr lang="en-US" altLang="en-US" sz="1600" dirty="0" smtClean="0"/>
              <a:t>Leading provider of Location Intelligence</a:t>
            </a:r>
            <a:br>
              <a:rPr lang="en-US" altLang="en-US" sz="1600" dirty="0" smtClean="0"/>
            </a:br>
            <a:r>
              <a:rPr lang="en-US" altLang="en-US" sz="1600" dirty="0" smtClean="0"/>
              <a:t>for SAP </a:t>
            </a:r>
            <a:r>
              <a:rPr lang="en-US" altLang="en-US" sz="1600" dirty="0" err="1" smtClean="0"/>
              <a:t>BusinessOjects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b="1" dirty="0" smtClean="0"/>
              <a:t>OUR GOAL: </a:t>
            </a:r>
          </a:p>
          <a:p>
            <a:pPr eaLnBrk="1" hangingPunct="1">
              <a:lnSpc>
                <a:spcPct val="100000"/>
              </a:lnSpc>
              <a:buClr>
                <a:srgbClr val="C00000"/>
              </a:buClr>
            </a:pPr>
            <a:r>
              <a:rPr lang="en-US" altLang="en-US" sz="1600" dirty="0" smtClean="0"/>
              <a:t>Help business professionals to use business </a:t>
            </a:r>
          </a:p>
          <a:p>
            <a:pPr eaLnBrk="1" hangingPunct="1">
              <a:lnSpc>
                <a:spcPct val="100000"/>
              </a:lnSpc>
              <a:buClr>
                <a:srgbClr val="C00000"/>
              </a:buClr>
            </a:pPr>
            <a:r>
              <a:rPr lang="en-US" altLang="en-US" sz="1600" dirty="0" smtClean="0"/>
              <a:t>data and geography to drive better decisions.</a:t>
            </a:r>
          </a:p>
        </p:txBody>
      </p:sp>
      <p:pic>
        <p:nvPicPr>
          <p:cNvPr id="23554" name="Picture 2" descr="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276600" cy="15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55675"/>
            <a:ext cx="2381250" cy="552450"/>
          </a:xfrm>
          <a:prstGeom prst="rect">
            <a:avLst/>
          </a:prstGeo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05" y="3113034"/>
            <a:ext cx="2540589" cy="299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4180399"/>
            <a:ext cx="5181600" cy="24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6260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0563" y="0"/>
            <a:ext cx="8697363" cy="685800"/>
          </a:xfrm>
        </p:spPr>
        <p:txBody>
          <a:bodyPr/>
          <a:lstStyle/>
          <a:p>
            <a:r>
              <a:rPr lang="en-US" dirty="0"/>
              <a:t>CMaps Analytics : “Location Intelligence w/o GIS”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2000" y="1597645"/>
            <a:ext cx="7086600" cy="541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 smtClean="0"/>
              <a:t>Static Map Visualization</a:t>
            </a:r>
            <a:endParaRPr lang="en-US" sz="2500" b="1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Limited use cases for common</a:t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geographies (choropleths)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000" b="1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500" b="1" dirty="0" smtClean="0"/>
              <a:t>Location Intelligence</a:t>
            </a:r>
            <a:endParaRPr lang="en-US" sz="2500" dirty="0" smtClean="0"/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scorecards, Regional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asset performance, Mobile</a:t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Executives, Sales,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Management, Operations</a:t>
            </a:r>
            <a:endParaRPr lang="en-US" sz="2000" b="1" i="1" dirty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500" b="1" dirty="0" smtClean="0"/>
              <a:t>Advanced Analytics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Store planning, trade area/routing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analysis.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Analysts, GIS 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4572000" y="1447800"/>
            <a:ext cx="914400" cy="4876800"/>
          </a:xfrm>
          <a:prstGeom prst="upDownArrow">
            <a:avLst/>
          </a:prstGeom>
          <a:gradFill>
            <a:gsLst>
              <a:gs pos="29000">
                <a:srgbClr val="92D050"/>
              </a:gs>
              <a:gs pos="67000">
                <a:srgbClr val="00B050"/>
              </a:gs>
              <a:gs pos="89000">
                <a:schemeClr val="accent6">
                  <a:lumMod val="7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43400" y="762000"/>
            <a:ext cx="1376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Basic Maps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35118" y="622929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GIS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Picture 4" descr="http://cmapsanalytics.com/images/cmapslay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98" y="2835533"/>
            <a:ext cx="2677338" cy="17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resources.arcgis.com/en/communities/business-analyst/GUID-A136D9EA-4B21-485B-B1E2-F96B2D896BEC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73" y="4825964"/>
            <a:ext cx="2689927" cy="12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920620" y="6047601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ESRI.COM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90" y="3830271"/>
            <a:ext cx="930910" cy="97032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 rot="16200000">
            <a:off x="-606137" y="3661063"/>
            <a:ext cx="2057400" cy="52647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Med-High Impact</a:t>
            </a:r>
            <a:br>
              <a:rPr lang="en-US" dirty="0" smtClean="0"/>
            </a:br>
            <a:r>
              <a:rPr lang="en-US" dirty="0" smtClean="0"/>
              <a:t>Many Users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16200000">
            <a:off x="-363514" y="5468913"/>
            <a:ext cx="1565227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Impact </a:t>
            </a:r>
            <a:br>
              <a:rPr lang="en-US" dirty="0" smtClean="0"/>
            </a:br>
            <a:r>
              <a:rPr lang="en-US" dirty="0" smtClean="0"/>
              <a:t>Few Users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-297221" y="1919506"/>
            <a:ext cx="1425714" cy="52647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Impact</a:t>
            </a:r>
            <a:br>
              <a:rPr lang="en-US" dirty="0" smtClean="0"/>
            </a:br>
            <a:r>
              <a:rPr lang="en-US" dirty="0" smtClean="0"/>
              <a:t>Many Users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19800" y="4371201"/>
            <a:ext cx="2019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6"/>
              </a:rPr>
              <a:t>CMaps Analytics.com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4191000" y="4659868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CMaps </a:t>
            </a:r>
            <a:r>
              <a:rPr lang="en-US" dirty="0" smtClean="0"/>
              <a:t>Analytics</a:t>
            </a:r>
            <a:endParaRPr lang="en-US" dirty="0"/>
          </a:p>
        </p:txBody>
      </p:sp>
      <p:pic>
        <p:nvPicPr>
          <p:cNvPr id="42" name="Picture 2" descr="http://www.stoimen.com/blog/wp-content/uploads/2011/02/Google_visualization_ma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97" y="1371600"/>
            <a:ext cx="2012703" cy="12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133616" y="2542401"/>
            <a:ext cx="1318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>
                <a:hlinkClick r:id="rId8"/>
              </a:rPr>
              <a:t>Geo Chart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37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1524000"/>
            <a:ext cx="28194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Design in the cloud, </a:t>
            </a:r>
            <a:br>
              <a:rPr lang="en-US" sz="2000" b="1" dirty="0" smtClean="0"/>
            </a:br>
            <a:r>
              <a:rPr lang="en-US" sz="2000" b="1" dirty="0" smtClean="0"/>
              <a:t>integrate EVERYWHERE!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CMaps Analytics Designer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4038600" cy="2061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What is CMaps Analytics </a:t>
            </a:r>
            <a:r>
              <a:rPr lang="en-US" b="1" dirty="0" smtClean="0"/>
              <a:t>Designer?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Transforms </a:t>
            </a:r>
            <a:r>
              <a:rPr lang="en-US" dirty="0" smtClean="0"/>
              <a:t>consumer maps into </a:t>
            </a:r>
            <a:r>
              <a:rPr lang="en-US" dirty="0"/>
              <a:t>embedded Location </a:t>
            </a:r>
            <a:r>
              <a:rPr lang="en-US" dirty="0" smtClean="0"/>
              <a:t>Intelligence</a:t>
            </a:r>
            <a:r>
              <a:rPr lang="en-US" dirty="0"/>
              <a:t> </a:t>
            </a:r>
            <a:r>
              <a:rPr lang="en-US" dirty="0" smtClean="0"/>
              <a:t>experiences.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799"/>
            <a:ext cx="5029200" cy="243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6814"/>
            <a:ext cx="6858000" cy="355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://cmapsanalytics.com/images/O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2038"/>
            <a:ext cx="5029200" cy="18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CMaps Analytics Designer?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0375"/>
            <a:ext cx="918744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8744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4425"/>
            <a:ext cx="9187446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1"/>
            <a:ext cx="9143999" cy="242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3600"/>
            <a:ext cx="2895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6081969"/>
            <a:ext cx="3581400" cy="77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599" y="5953814"/>
            <a:ext cx="2819401" cy="294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Designer, Unlimited Possibilities</a:t>
            </a:r>
            <a:endParaRPr lang="en-US" dirty="0"/>
          </a:p>
        </p:txBody>
      </p:sp>
      <p:pic>
        <p:nvPicPr>
          <p:cNvPr id="19458" name="Picture 2" descr="http://cmapsanalytics.com/images/sliderimages/marketingvie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-1" b="32688"/>
          <a:stretch/>
        </p:blipFill>
        <p:spPr bwMode="auto">
          <a:xfrm>
            <a:off x="0" y="695769"/>
            <a:ext cx="9144000" cy="53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649557"/>
            <a:ext cx="3448050" cy="30289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2590800"/>
            <a:ext cx="144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5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for CMaps?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2991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Maps Desig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1" y="4267200"/>
            <a:ext cx="3851359" cy="2384782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4419600" y="762000"/>
            <a:ext cx="4630882" cy="33528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914400"/>
            <a:ext cx="471789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Point and click map designer (cloud based)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Solution: </a:t>
            </a:r>
            <a:r>
              <a:rPr lang="en-US" dirty="0" smtClean="0"/>
              <a:t>Embedded geo-analytics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Benefits: </a:t>
            </a:r>
            <a:r>
              <a:rPr lang="en-US" dirty="0" smtClean="0"/>
              <a:t>Time savings, boost user adoption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Features: </a:t>
            </a:r>
            <a:r>
              <a:rPr lang="en-US" dirty="0"/>
              <a:t>S</a:t>
            </a:r>
            <a:r>
              <a:rPr lang="en-US" dirty="0" smtClean="0"/>
              <a:t>implicity and flexibility to integrate </a:t>
            </a:r>
            <a:br>
              <a:rPr lang="en-US" dirty="0" smtClean="0"/>
            </a:br>
            <a:r>
              <a:rPr lang="en-US" dirty="0" smtClean="0"/>
              <a:t>powerful Google Maps experiences anywhere.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Target: </a:t>
            </a:r>
            <a:r>
              <a:rPr lang="en-US" dirty="0"/>
              <a:t>Enterprise </a:t>
            </a:r>
            <a:r>
              <a:rPr lang="en-US" dirty="0" smtClean="0"/>
              <a:t>business apps,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enterprise independent </a:t>
            </a:r>
            <a:r>
              <a:rPr lang="en-US" dirty="0"/>
              <a:t>software vendors </a:t>
            </a:r>
          </a:p>
          <a:p>
            <a:r>
              <a:rPr lang="en-US" sz="1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Native and Partner Built Extensions for:</a:t>
            </a:r>
          </a:p>
          <a:p>
            <a:r>
              <a:rPr lang="en-US" sz="1600" dirty="0" smtClean="0"/>
              <a:t>  - SAP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- Salesforce.com (via LaunchWorks)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8" name="Picture 2" descr="http://www.in-location-alliance.com/gfx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1" y="3755880"/>
            <a:ext cx="15430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3400" y="3886200"/>
            <a:ext cx="3505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Centigon is a member of In-Location Alliance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523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>
          <a:xfrm>
            <a:off x="228600" y="457200"/>
            <a:ext cx="878654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1800.570.6806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sales@centigonsolutions.com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hlinkClick r:id="rId2"/>
              </a:rPr>
              <a:t>cmapsanalytics.com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  <a:hlinkClick r:id="rId2"/>
              </a:rPr>
              <a:t>/designer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Sign up for a FREE test drive!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   Our Social Network: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   @cmapsanalytics.com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    http://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facebook.com/centigonsolutions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813375"/>
            <a:ext cx="7315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1219200"/>
            <a:ext cx="7315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http://www.pace.edu/marketing-communications/sites/pace.edu.marketing-communications/files/twitter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447259" cy="44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hewlett.org/uploads/images/faceboo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8" y="5140187"/>
            <a:ext cx="488672" cy="4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0563" y="0"/>
            <a:ext cx="8697363" cy="685800"/>
          </a:xfrm>
        </p:spPr>
        <p:txBody>
          <a:bodyPr/>
          <a:lstStyle/>
          <a:p>
            <a:r>
              <a:rPr lang="en-US" dirty="0" smtClean="0"/>
              <a:t>Where to Learn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74530</TotalTime>
  <Words>159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Centigon Solutions</vt:lpstr>
      <vt:lpstr>CMaps Analytics : “Location Intelligence w/o GIS”</vt:lpstr>
      <vt:lpstr>CMaps Analytics Designer</vt:lpstr>
      <vt:lpstr>Why CMaps Analytics Designer?</vt:lpstr>
      <vt:lpstr>One Designer, Unlimited Possibilities</vt:lpstr>
      <vt:lpstr>What’s Next for CMaps?</vt:lpstr>
      <vt:lpstr>Where to Learn More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163</cp:revision>
  <cp:lastPrinted>2014-04-28T05:46:09Z</cp:lastPrinted>
  <dcterms:created xsi:type="dcterms:W3CDTF">2013-07-05T01:27:16Z</dcterms:created>
  <dcterms:modified xsi:type="dcterms:W3CDTF">2014-10-24T07:51:48Z</dcterms:modified>
</cp:coreProperties>
</file>